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3"/>
  </p:notesMasterIdLst>
  <p:sldIdLst>
    <p:sldId id="265" r:id="rId2"/>
  </p:sldIdLst>
  <p:sldSz cx="24384000" cy="13716000"/>
  <p:notesSz cx="6858000" cy="9144000"/>
  <p:embeddedFontLst>
    <p:embeddedFont>
      <p:font typeface="Helvetica Neue" panose="020B060402020202020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8140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2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dézet">
  <p:cSld name="Idéze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2"/>
          </p:nvPr>
        </p:nvSpPr>
        <p:spPr>
          <a:xfrm>
            <a:off x="1753923" y="4939860"/>
            <a:ext cx="20876153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énykép - hármas">
  <p:cSld name="Fénykép - hárma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>
            <a:spLocks noGrp="1"/>
          </p:cNvSpPr>
          <p:nvPr>
            <p:ph type="pic" idx="3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4"/>
          </p:nvPr>
        </p:nvSpPr>
        <p:spPr>
          <a:xfrm>
            <a:off x="-139700" y="495300"/>
            <a:ext cx="16611600" cy="12458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énykép">
  <p:cSld name="Fénykép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-1333500" y="-5524500"/>
            <a:ext cx="27051001" cy="21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 sz="1800" b="0"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>
  <p:cSld name="Üre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otó">
  <p:cSld name="Cím és fotó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>
            <a:spLocks noGrp="1"/>
          </p:cNvSpPr>
          <p:nvPr>
            <p:ph type="pic" idx="2"/>
          </p:nvPr>
        </p:nvSpPr>
        <p:spPr>
          <a:xfrm>
            <a:off x="-1155700" y="-1295400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ásik cím és fotó ">
  <p:cSld name="Másik cím és fotó 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>
            <a:spLocks noGrp="1"/>
          </p:cNvSpPr>
          <p:nvPr>
            <p:ph type="pic" idx="2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lsorolásjelek">
  <p:cSld name="Felsorolásjele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, listajelek és fénykép">
  <p:cSld name="Cím, listajelek és fénykép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">
  <p:cSld name="Szakasz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>
  <p:cSld name="Csak cím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gállapítás">
  <p:cSld name="Megállapítá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gadhatatlan tény">
  <p:cSld name="Tagadhatatlan tén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423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9"/>
          <p:cNvSpPr txBox="1"/>
          <p:nvPr/>
        </p:nvSpPr>
        <p:spPr>
          <a:xfrm>
            <a:off x="19760672" y="-14967962"/>
            <a:ext cx="102657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8BA78677-97A4-595E-1E03-9EE544E06248}"/>
              </a:ext>
            </a:extLst>
          </p:cNvPr>
          <p:cNvSpPr txBox="1"/>
          <p:nvPr/>
        </p:nvSpPr>
        <p:spPr>
          <a:xfrm>
            <a:off x="11124832" y="3804589"/>
            <a:ext cx="9537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endParaRPr lang="hu-HU" sz="3600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6C483383-773E-7839-0CF1-B336C55366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4354" y="1793631"/>
            <a:ext cx="19237569" cy="1141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90909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0</Words>
  <Application>Microsoft Office PowerPoint</Application>
  <PresentationFormat>Egyéni</PresentationFormat>
  <Paragraphs>0</Paragraphs>
  <Slides>1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4" baseType="lpstr">
      <vt:lpstr>Arial</vt:lpstr>
      <vt:lpstr>Helvetica Neue</vt:lpstr>
      <vt:lpstr>21_BasicWhite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Tassy Zsuzsanna</dc:creator>
  <cp:lastModifiedBy>Tassy Zsuzsanna</cp:lastModifiedBy>
  <cp:revision>3</cp:revision>
  <dcterms:modified xsi:type="dcterms:W3CDTF">2023-03-27T08:59:03Z</dcterms:modified>
</cp:coreProperties>
</file>